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1245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Mystic AI: Interactive Storytelling Reimagined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5434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is a dynamic story experience using OpenAI's ChatGPT and DALL-E.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32209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389233"/>
            <a:ext cx="659582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StreamLit Demonstration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- Dynamic Story Creator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265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Executive Summary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382679"/>
            <a:ext cx="7415927" cy="4520327"/>
          </a:xfrm>
          <a:prstGeom prst="roundRect">
            <a:avLst>
              <a:gd name="adj" fmla="val 22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39791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553652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- Dynamic Story Creator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65677" y="3104436"/>
            <a:ext cx="7385447" cy="22867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12493" y="3260169"/>
            <a:ext cx="689181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 features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API Key Authentication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secure access,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Story Generation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using ChatGPT, and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AI-Generated Images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from DALL-E. Users can make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Choices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influence the story.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Session State Management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handles inputs and app state, while the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Sidebar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provides instructions and API key input.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5391150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2493" y="5546884"/>
            <a:ext cx="689181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Team Goal - How can Mystic AI leverage advanced AI models and interactive storytelling techniques to create engaging, educational experiences that are both immersive and informative?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59086"/>
            <a:ext cx="783359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Exploration and Optimization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61987"/>
            <a:ext cx="45403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Exploration &amp; Optimization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15170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team rigorously evaluated ChatGPT, DALL-E, and LangChain capabilities for interactive storytelling.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6397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Leveraged prompt engineering techniques for optimal responses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4039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Reduced DALL-E image generation load times by 34%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2176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Fine-tuned LangChain for seamless conversation flows</a:t>
            </a:r>
            <a:endParaRPr lang="en-US" sz="1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592824"/>
            <a:ext cx="6150054" cy="41000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Team Approach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314099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Communication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33393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Ensured open communication and regular meetings.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361" y="3665220"/>
            <a:ext cx="347186" cy="4339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Documentation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573101" y="3333393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Managed documentation and project details.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33" y="3665220"/>
            <a:ext cx="347186" cy="433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73101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Design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573101" y="5776436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Focused on UI design and user experience.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733" y="5309592"/>
            <a:ext cx="347186" cy="4339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314099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Technical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776436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Contributed coding and optimization expertise.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361" y="5309592"/>
            <a:ext cx="347186" cy="4339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9728"/>
            <a:ext cx="7761327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Behind Mystic AI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0292" y="1856899"/>
            <a:ext cx="1596628" cy="137969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89" y="2498408"/>
            <a:ext cx="346472" cy="433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33618" y="2103239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Experience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133618" y="2593300"/>
            <a:ext cx="4223266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interactive storytelling interface</a:t>
            </a:r>
            <a:endParaRPr lang="en-US" sz="1900" dirty="0"/>
          </a:p>
        </p:txBody>
      </p:sp>
      <p:sp>
        <p:nvSpPr>
          <p:cNvPr id="7" name="Shape 3"/>
          <p:cNvSpPr/>
          <p:nvPr/>
        </p:nvSpPr>
        <p:spPr>
          <a:xfrm>
            <a:off x="4948833" y="3249454"/>
            <a:ext cx="8757523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3295531"/>
            <a:ext cx="3193256" cy="1379696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89" y="3767495"/>
            <a:ext cx="346472" cy="4331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2170" y="3541871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LangChain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932170" y="4031933"/>
            <a:ext cx="4315420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narrative construction framework</a:t>
            </a:r>
            <a:endParaRPr lang="en-US" sz="1900" dirty="0"/>
          </a:p>
        </p:txBody>
      </p:sp>
      <p:sp>
        <p:nvSpPr>
          <p:cNvPr id="12" name="Shape 6"/>
          <p:cNvSpPr/>
          <p:nvPr/>
        </p:nvSpPr>
        <p:spPr>
          <a:xfrm>
            <a:off x="5747385" y="4688086"/>
            <a:ext cx="7958971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188" y="4734163"/>
            <a:ext cx="4789884" cy="1379696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489" y="5206127"/>
            <a:ext cx="346472" cy="43314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30603" y="4980503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DALL-E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6730603" y="5470565"/>
            <a:ext cx="377106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visual storytelling elements</a:t>
            </a:r>
            <a:endParaRPr lang="en-US" sz="1900" dirty="0"/>
          </a:p>
        </p:txBody>
      </p:sp>
      <p:sp>
        <p:nvSpPr>
          <p:cNvPr id="17" name="Shape 9"/>
          <p:cNvSpPr/>
          <p:nvPr/>
        </p:nvSpPr>
        <p:spPr>
          <a:xfrm>
            <a:off x="6545818" y="6126718"/>
            <a:ext cx="7160538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636" y="6172795"/>
            <a:ext cx="6386632" cy="1379696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489" y="6644759"/>
            <a:ext cx="346472" cy="43314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29155" y="641913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GPT-4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7529155" y="6909197"/>
            <a:ext cx="3884652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Advanced natural language generation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674" y="787598"/>
            <a:ext cx="5386149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Mystic AI Works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4" y="1794153"/>
            <a:ext cx="1176695" cy="1411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53270" y="2029420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Input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353270" y="2497336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Player provides initial theme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4" y="3206115"/>
            <a:ext cx="1176695" cy="14119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53270" y="3441382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Processing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353270" y="3909298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generates narrative framework and initial scenario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4" y="4618077"/>
            <a:ext cx="1176695" cy="14119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53270" y="4853345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Branching Paths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353270" y="5321260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Story develops based on user choices and interactions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74" y="6030039"/>
            <a:ext cx="1176695" cy="14119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53270" y="6265307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 Generation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353270" y="6733223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DALL-E creates imagery matching story developments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7447"/>
            <a:ext cx="905863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Storytelling Mechanics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656999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71041"/>
            <a:ext cx="27879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Branching Narratives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Story paths evolve based on user decisions.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656999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71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Conversation Chain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962055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enhances conversations by enabling detailed prompts.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656999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71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Image Creation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Visualization emerges from story development.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406" y="607338"/>
            <a:ext cx="4897874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Development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71406" y="1660327"/>
            <a:ext cx="1635919" cy="1231583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4346" y="2082403"/>
            <a:ext cx="309920" cy="3874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27709" y="1880711"/>
            <a:ext cx="310253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 Story Coherence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627709" y="2318980"/>
            <a:ext cx="9640014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 consistent storytelling with memory mechanisms. Fine-tune ChatGPT for domain-specific narratives.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17458" y="2876669"/>
            <a:ext cx="11231404" cy="15240"/>
          </a:xfrm>
          <a:prstGeom prst="roundRect">
            <a:avLst>
              <a:gd name="adj" fmla="val 607416"/>
            </a:avLst>
          </a:prstGeom>
          <a:solidFill>
            <a:srgbClr val="6D4562"/>
          </a:solidFill>
          <a:ln/>
        </p:spPr>
      </p:sp>
      <p:sp>
        <p:nvSpPr>
          <p:cNvPr id="8" name="Shape 5"/>
          <p:cNvSpPr/>
          <p:nvPr/>
        </p:nvSpPr>
        <p:spPr>
          <a:xfrm>
            <a:off x="771406" y="3002042"/>
            <a:ext cx="3271838" cy="1584127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05" y="3600331"/>
            <a:ext cx="309920" cy="3874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63628" y="3222427"/>
            <a:ext cx="302180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Expand User Interactivity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263628" y="3660696"/>
            <a:ext cx="937498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 complex branching narratives and user-defined elements. Add a "sandbox mode" for direct story editing.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53376" y="4570928"/>
            <a:ext cx="9595485" cy="15240"/>
          </a:xfrm>
          <a:prstGeom prst="roundRect">
            <a:avLst>
              <a:gd name="adj" fmla="val 607416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771406" y="4696301"/>
            <a:ext cx="4907756" cy="1584127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65" y="5294590"/>
            <a:ext cx="309920" cy="38742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9547" y="4916686"/>
            <a:ext cx="3967877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Incorporate Additional AI Models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5899547" y="5354955"/>
            <a:ext cx="7739062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Experiment with AI models like Stable Diffusion or GPT-4. Add voice synthesis for narration.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9295" y="6265188"/>
            <a:ext cx="7959566" cy="15240"/>
          </a:xfrm>
          <a:prstGeom prst="roundRect">
            <a:avLst>
              <a:gd name="adj" fmla="val 607416"/>
            </a:avLst>
          </a:prstGeom>
          <a:solidFill>
            <a:srgbClr val="6D4562"/>
          </a:solidFill>
          <a:ln/>
        </p:spPr>
      </p:sp>
      <p:sp>
        <p:nvSpPr>
          <p:cNvPr id="18" name="Shape 13"/>
          <p:cNvSpPr/>
          <p:nvPr/>
        </p:nvSpPr>
        <p:spPr>
          <a:xfrm>
            <a:off x="771406" y="6390561"/>
            <a:ext cx="6543794" cy="1231583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343" y="6812637"/>
            <a:ext cx="309920" cy="38742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5585" y="6610945"/>
            <a:ext cx="244887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Expand Use Cases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535585" y="7049214"/>
            <a:ext cx="3925014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 for educational use and engagement.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008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25696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transforms storytelling by leveraging AI to craft dynamic and visually stunning narratives. By combining ChatGPT for engaging stories and DALL-E for captivating images, it provides a unique platform for creativity and imagination.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32471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application makes storytelling more interactive and visually appealing, showcasing AI's potential in creative domains. Mystic AI inspires innovation and redefines how stories are told.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2025-04-10T15:36:15Z</dcterms:created>
  <dcterms:modified xsi:type="dcterms:W3CDTF">2025-04-10T15:36:15Z</dcterms:modified>
</cp:coreProperties>
</file>